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7" r:id="rId4"/>
    <p:sldId id="317" r:id="rId5"/>
    <p:sldId id="306" r:id="rId6"/>
    <p:sldId id="307" r:id="rId7"/>
    <p:sldId id="311" r:id="rId8"/>
    <p:sldId id="308" r:id="rId9"/>
    <p:sldId id="309" r:id="rId10"/>
    <p:sldId id="312" r:id="rId11"/>
    <p:sldId id="295" r:id="rId12"/>
    <p:sldId id="281" r:id="rId13"/>
    <p:sldId id="316" r:id="rId14"/>
    <p:sldId id="283" r:id="rId15"/>
    <p:sldId id="258" r:id="rId16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8" autoAdjust="0"/>
    <p:restoredTop sz="95541"/>
  </p:normalViewPr>
  <p:slideViewPr>
    <p:cSldViewPr snapToGrid="0">
      <p:cViewPr>
        <p:scale>
          <a:sx n="56" d="100"/>
          <a:sy n="56" d="100"/>
        </p:scale>
        <p:origin x="36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11046" y="5392264"/>
            <a:ext cx="12040156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CRAFT BEER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033351" y="7117375"/>
            <a:ext cx="124633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US MARKET PENETRATION</a:t>
            </a:r>
            <a:endParaRPr kumimoji="0" lang="en-US" sz="1200" i="0" u="none" strike="noStrike" cap="none" spc="80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2907792" y="3840480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</p:spTree>
    <p:extLst>
      <p:ext uri="{BB962C8B-B14F-4D97-AF65-F5344CB8AC3E}">
        <p14:creationId xmlns:p14="http://schemas.microsoft.com/office/powerpoint/2010/main" val="34939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24430362" cy="1290099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26296" y="379136"/>
            <a:ext cx="7777770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of IBU 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49589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93235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2863"/>
              </p:ext>
            </p:extLst>
          </p:nvPr>
        </p:nvGraphicFramePr>
        <p:xfrm>
          <a:off x="11109961" y="1966955"/>
          <a:ext cx="83896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79"/>
                <a:gridCol w="2537460"/>
                <a:gridCol w="32689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224187" cy="5579978"/>
            <a:chOff x="6452315" y="4628080"/>
            <a:chExt cx="5224187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224187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AGH DATA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CONSULT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Americ</a:t>
            </a:r>
            <a:r>
              <a:rPr lang="en-US" sz="55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an Craft Brewery: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		Insights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and Analysis.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24590407" cy="1314450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93674" y="137160"/>
            <a:ext cx="96821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Number of Breweries per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" y="502920"/>
            <a:ext cx="24452949" cy="1293876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08660" y="10218420"/>
            <a:ext cx="1634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2920" y="8138160"/>
            <a:ext cx="2075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02767" y="756040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100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08660" y="6399951"/>
            <a:ext cx="22012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64051" y="5822200"/>
            <a:ext cx="1011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grpSp>
        <p:nvGrpSpPr>
          <p:cNvPr id="14" name="Group 13"/>
          <p:cNvGrpSpPr/>
          <p:nvPr/>
        </p:nvGrpSpPr>
        <p:grpSpPr>
          <a:xfrm>
            <a:off x="0" y="0"/>
            <a:ext cx="24387175" cy="13735878"/>
            <a:chOff x="0" y="-596348"/>
            <a:chExt cx="24396828" cy="143322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6348"/>
              <a:ext cx="24396828" cy="14332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030" y="-369128"/>
              <a:ext cx="3867177" cy="90161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3338" y="885175"/>
            <a:ext cx="24400513" cy="12523305"/>
            <a:chOff x="-1" y="-1"/>
            <a:chExt cx="24400513" cy="12523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400513" cy="125233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528" y="184703"/>
              <a:ext cx="1317587" cy="27175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609782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All Available States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0"/>
            <a:ext cx="24513411" cy="13716000"/>
            <a:chOff x="-1" y="0"/>
            <a:chExt cx="24513411" cy="13716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513411" cy="1371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891" y="183322"/>
              <a:ext cx="1041400" cy="508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55746" y="183322"/>
            <a:ext cx="6820778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vs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Heat Map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All Available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States 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24466378" cy="13716000"/>
            <a:chOff x="0" y="0"/>
            <a:chExt cx="24466378" cy="1371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6378" cy="137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2265" y="11607800"/>
              <a:ext cx="990600" cy="2108200"/>
            </a:xfrm>
            <a:prstGeom prst="rect">
              <a:avLst/>
            </a:prstGeom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84390" y="12292568"/>
            <a:ext cx="64168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9"/>
            <a:ext cx="24412498" cy="131991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804707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ABV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1800</TotalTime>
  <Words>584</Words>
  <Application>Microsoft Macintosh PowerPoint</Application>
  <PresentationFormat>Custom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Courier New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152</cp:revision>
  <dcterms:created xsi:type="dcterms:W3CDTF">2019-01-02T03:13:52Z</dcterms:created>
  <dcterms:modified xsi:type="dcterms:W3CDTF">2019-02-26T04:14:53Z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